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Relationship Id="rId14" Type="http://schemas.openxmlformats.org/officeDocument/2006/relationships/image" Target="../media/image184.png"/><Relationship Id="rId15" Type="http://schemas.openxmlformats.org/officeDocument/2006/relationships/image" Target="../media/image185.png"/><Relationship Id="rId16" Type="http://schemas.openxmlformats.org/officeDocument/2006/relationships/image" Target="../media/image186.png"/><Relationship Id="rId17" Type="http://schemas.openxmlformats.org/officeDocument/2006/relationships/image" Target="../media/image187.png"/><Relationship Id="rId18" Type="http://schemas.openxmlformats.org/officeDocument/2006/relationships/image" Target="../media/image188.png"/><Relationship Id="rId19" Type="http://schemas.openxmlformats.org/officeDocument/2006/relationships/image" Target="../media/image189.png"/><Relationship Id="rId20" Type="http://schemas.openxmlformats.org/officeDocument/2006/relationships/image" Target="../media/image190.png"/><Relationship Id="rId21" Type="http://schemas.openxmlformats.org/officeDocument/2006/relationships/image" Target="../media/image19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20" Type="http://schemas.openxmlformats.org/officeDocument/2006/relationships/image" Target="../media/image47.png"/><Relationship Id="rId21" Type="http://schemas.openxmlformats.org/officeDocument/2006/relationships/image" Target="../media/image48.png"/><Relationship Id="rId22" Type="http://schemas.openxmlformats.org/officeDocument/2006/relationships/image" Target="../media/image4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31091" y="2947005"/>
            <a:ext cx="12946779" cy="47412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0478" y="8232030"/>
            <a:ext cx="4743613" cy="7214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7721297"/>
            <a:ext cx="5246643" cy="117491"/>
            <a:chOff x="6519536" y="7721297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7721297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7835614"/>
            <a:ext cx="5246643" cy="117491"/>
            <a:chOff x="6519536" y="7835614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7835614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19536" y="2899191"/>
            <a:ext cx="5246643" cy="117491"/>
            <a:chOff x="6519536" y="2899191"/>
            <a:chExt cx="5246643" cy="1174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9536" y="2899191"/>
              <a:ext cx="5246643" cy="1174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50478" y="2022449"/>
            <a:ext cx="5478547" cy="7825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-12142"/>
            <a:ext cx="18295238" cy="10285714"/>
            <a:chOff x="-4762" y="-12142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-12142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680" y="1604595"/>
            <a:ext cx="8321402" cy="1255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6106" y="1211991"/>
            <a:ext cx="2190625" cy="435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730134" y="363905"/>
            <a:ext cx="26234821" cy="111659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-2618"/>
            <a:ext cx="18295238" cy="10285714"/>
            <a:chOff x="-4762" y="-2618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-2618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680" y="1582928"/>
            <a:ext cx="6143640" cy="1255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6106" y="1211991"/>
            <a:ext cx="2190625" cy="435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730134" y="-50172"/>
            <a:ext cx="26234821" cy="128222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44" y="-5236"/>
            <a:ext cx="18295238" cy="10285714"/>
            <a:chOff x="-2144" y="-5236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44" y="-5236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680" y="1604871"/>
            <a:ext cx="4270298" cy="13857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6106" y="1211991"/>
            <a:ext cx="2190625" cy="4356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58467" y="3148226"/>
            <a:ext cx="8432114" cy="5541345"/>
            <a:chOff x="8458467" y="3148226"/>
            <a:chExt cx="8432114" cy="554134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646078" y="3556958"/>
              <a:ext cx="7445752" cy="4689589"/>
              <a:chOff x="8646078" y="3556958"/>
              <a:chExt cx="7445752" cy="468958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46078" y="3556958"/>
                <a:ext cx="7445752" cy="468958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14559" y="3101548"/>
              <a:ext cx="1467114" cy="58462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64490" y="8230807"/>
              <a:ext cx="560714" cy="58462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20509" y="8230807"/>
              <a:ext cx="829000" cy="5846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46573" y="8221244"/>
              <a:ext cx="742429" cy="60421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28986" y="8230815"/>
              <a:ext cx="655714" cy="58461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03584" y="8230815"/>
              <a:ext cx="783295" cy="58461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16338" y="8230815"/>
              <a:ext cx="870048" cy="58461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51849" y="8230815"/>
              <a:ext cx="956581" cy="5846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9947" y="3478508"/>
            <a:ext cx="6815340" cy="35105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6906"/>
            <a:ext cx="18295238" cy="10285714"/>
            <a:chOff x="-4762" y="6906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6906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680" y="1604871"/>
            <a:ext cx="3664098" cy="12364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6106" y="1211991"/>
            <a:ext cx="1330358" cy="435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07940" y="2528362"/>
            <a:ext cx="9207026" cy="55957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83" y="3927"/>
            <a:ext cx="18295238" cy="10285714"/>
            <a:chOff x="1783" y="3927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3" y="3927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157" y="1583833"/>
            <a:ext cx="4072859" cy="13501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6106" y="1211991"/>
            <a:ext cx="2448120" cy="4356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83207" y="3659290"/>
            <a:ext cx="12827627" cy="4180404"/>
            <a:chOff x="2783207" y="3659290"/>
            <a:chExt cx="12827627" cy="418040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783207" y="3659290"/>
              <a:ext cx="12827627" cy="2887664"/>
              <a:chOff x="2783207" y="3659290"/>
              <a:chExt cx="12827627" cy="2887664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783207" y="4629484"/>
                <a:ext cx="3079391" cy="1917470"/>
                <a:chOff x="2783207" y="4629484"/>
                <a:chExt cx="3079391" cy="1917470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783207" y="4629484"/>
                  <a:ext cx="3079391" cy="1917470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679316" y="3547780"/>
                <a:ext cx="3137355" cy="1384593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79317" y="4988399"/>
                <a:ext cx="3143469" cy="1237755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7548370" y="4629484"/>
                <a:ext cx="3079391" cy="1917470"/>
                <a:chOff x="7548370" y="4629484"/>
                <a:chExt cx="3079391" cy="1917470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548370" y="4629484"/>
                  <a:ext cx="3079391" cy="1917470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44479" y="3547780"/>
                <a:ext cx="3137355" cy="1384593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44479" y="4988399"/>
                <a:ext cx="2584117" cy="1393098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12531444" y="4629484"/>
                <a:ext cx="3079391" cy="1917470"/>
                <a:chOff x="12531444" y="4629484"/>
                <a:chExt cx="3079391" cy="1917470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531444" y="4629484"/>
                  <a:ext cx="3079391" cy="1917470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427517" y="3555399"/>
                <a:ext cx="3156517" cy="1226955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427517" y="4999228"/>
                <a:ext cx="2642583" cy="117933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68918" y="6672370"/>
              <a:ext cx="2357436" cy="133171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26598" y="6685703"/>
              <a:ext cx="996988" cy="131309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21088" y="6683160"/>
              <a:ext cx="2394150" cy="1320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55" y="-1309"/>
            <a:ext cx="18295238" cy="10285714"/>
            <a:chOff x="33455" y="-1309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55" y="-1309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089298" y="801406"/>
            <a:ext cx="27584817" cy="81284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157" y="1583204"/>
            <a:ext cx="4072860" cy="13507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6106" y="1211991"/>
            <a:ext cx="2448120" cy="4356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0006" y="7368940"/>
            <a:ext cx="12983243" cy="23533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596" y="4107"/>
            <a:ext cx="18295238" cy="10285714"/>
            <a:chOff x="-11596" y="4107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596" y="4107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680" y="1583204"/>
            <a:ext cx="5313602" cy="13507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067633" y="1061352"/>
            <a:ext cx="27584817" cy="85313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0006" y="8083901"/>
            <a:ext cx="13685109" cy="11778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6106" y="1211991"/>
            <a:ext cx="2448120" cy="4356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6" y="19227"/>
            <a:ext cx="18295238" cy="10285714"/>
            <a:chOff x="546" y="19227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" y="19227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680" y="1583842"/>
            <a:ext cx="4683602" cy="13501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6106" y="1211991"/>
            <a:ext cx="2448120" cy="435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591546" y="242343"/>
            <a:ext cx="29680469" cy="114451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6" y="180"/>
            <a:ext cx="18295238" cy="10285714"/>
            <a:chOff x="546" y="18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" y="18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680" y="1583842"/>
            <a:ext cx="4579021" cy="13501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6106" y="1211991"/>
            <a:ext cx="2448120" cy="435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591546" y="242343"/>
            <a:ext cx="29680469" cy="114451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6" y="9704"/>
            <a:ext cx="18295238" cy="10285714"/>
            <a:chOff x="546" y="9704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" y="9704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680" y="1583842"/>
            <a:ext cx="4427355" cy="13501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6106" y="1211991"/>
            <a:ext cx="2448120" cy="435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591546" y="242343"/>
            <a:ext cx="29680469" cy="114451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-2618"/>
            <a:ext cx="18295238" cy="10285714"/>
            <a:chOff x="-4762" y="-2618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-2618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5724" y="1515041"/>
            <a:ext cx="1520601" cy="10926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57150" y="2644663"/>
            <a:ext cx="3977112" cy="5848694"/>
            <a:chOff x="2357150" y="2644663"/>
            <a:chExt cx="3977112" cy="58486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7150" y="2644663"/>
              <a:ext cx="3977112" cy="58486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5776" y="2989392"/>
            <a:ext cx="1228983" cy="12955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84898" y="3241781"/>
            <a:ext cx="1122560" cy="8109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25776" y="3972183"/>
            <a:ext cx="1324221" cy="129553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25776" y="5000815"/>
            <a:ext cx="1324221" cy="12955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5776" y="6066320"/>
            <a:ext cx="1324221" cy="12955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25776" y="7121599"/>
            <a:ext cx="1324221" cy="129553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84898" y="4224572"/>
            <a:ext cx="1958483" cy="81095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27396" y="5253204"/>
            <a:ext cx="2505636" cy="81095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84898" y="6317660"/>
            <a:ext cx="2933027" cy="8109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84898" y="7371648"/>
            <a:ext cx="2244131" cy="91719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6" y="180"/>
            <a:ext cx="18295238" cy="10285714"/>
            <a:chOff x="546" y="18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" y="18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680" y="1583842"/>
            <a:ext cx="4511840" cy="13501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6106" y="1211991"/>
            <a:ext cx="2448120" cy="435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591546" y="242343"/>
            <a:ext cx="29680469" cy="114451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6" y="180"/>
            <a:ext cx="18295238" cy="10285714"/>
            <a:chOff x="546" y="18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" y="18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680" y="1583842"/>
            <a:ext cx="3803945" cy="12358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6106" y="1211991"/>
            <a:ext cx="2448120" cy="435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067633" y="-504767"/>
            <a:ext cx="27584817" cy="133371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0" y="0"/>
            <a:ext cx="18295238" cy="10285714"/>
            <a:chOff x="18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3048" y="2605873"/>
            <a:ext cx="8436172" cy="6757062"/>
            <a:chOff x="1223048" y="2605873"/>
            <a:chExt cx="8436172" cy="67570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3048" y="2605873"/>
              <a:ext cx="8436172" cy="67570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4680" y="1583842"/>
            <a:ext cx="7089545" cy="135013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6106" y="1211991"/>
            <a:ext cx="2649120" cy="4356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91498" y="2514802"/>
            <a:ext cx="5733286" cy="66494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0" y="0"/>
            <a:ext cx="18295238" cy="10285714"/>
            <a:chOff x="18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680" y="1583842"/>
            <a:ext cx="8500136" cy="12358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6106" y="1211991"/>
            <a:ext cx="2649120" cy="435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7498" y="2705269"/>
            <a:ext cx="7470381" cy="1126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8571" y="3836885"/>
            <a:ext cx="8623428" cy="2475122"/>
            <a:chOff x="1828571" y="3836885"/>
            <a:chExt cx="8623428" cy="24751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8571" y="3836885"/>
              <a:ext cx="8623428" cy="24751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92831" y="2565593"/>
            <a:ext cx="5934286" cy="66494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0" y="0"/>
            <a:ext cx="18295238" cy="10285714"/>
            <a:chOff x="18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680" y="1583842"/>
            <a:ext cx="7334240" cy="12548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6106" y="1211991"/>
            <a:ext cx="2649120" cy="435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041846" y="-310454"/>
            <a:ext cx="15693902" cy="12528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329" y="5630216"/>
            <a:ext cx="964671" cy="698243"/>
            <a:chOff x="9487329" y="5630216"/>
            <a:chExt cx="964671" cy="698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7329" y="5630216"/>
              <a:ext cx="964671" cy="6982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29402" y="2081125"/>
            <a:ext cx="5733286" cy="69711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0" y="0"/>
            <a:ext cx="18295238" cy="10285714"/>
            <a:chOff x="18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680" y="1571147"/>
            <a:ext cx="7082136" cy="12485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6106" y="1211991"/>
            <a:ext cx="2649120" cy="435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904010" y="73423"/>
            <a:ext cx="31142560" cy="1099328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3064" y="8562673"/>
            <a:ext cx="7491185" cy="1168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647" y="25397"/>
            <a:ext cx="18295238" cy="10285714"/>
            <a:chOff x="-14647" y="25397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647" y="25397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680" y="1571509"/>
            <a:ext cx="8322412" cy="12358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178836" y="436154"/>
            <a:ext cx="28029629" cy="106269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6106" y="1211991"/>
            <a:ext cx="2649120" cy="43564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23" y="-3175"/>
            <a:ext cx="18295238" cy="10285714"/>
            <a:chOff x="-5123" y="-317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23" y="-3175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6106" y="1211991"/>
            <a:ext cx="2319901" cy="4356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4680" y="1571515"/>
            <a:ext cx="10036840" cy="13857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8571" y="2644337"/>
            <a:ext cx="4698568" cy="7309788"/>
            <a:chOff x="1828571" y="2644337"/>
            <a:chExt cx="4698568" cy="730978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828571" y="3754125"/>
              <a:ext cx="4656546" cy="6191881"/>
              <a:chOff x="1828571" y="3754125"/>
              <a:chExt cx="4656546" cy="619188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28571" y="3754125"/>
                <a:ext cx="4656546" cy="6191881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7590" y="2545772"/>
              <a:ext cx="1654423" cy="116828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391112" y="4955227"/>
              <a:ext cx="3136027" cy="4497507"/>
              <a:chOff x="3391112" y="4955227"/>
              <a:chExt cx="3136027" cy="449750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66156" y="4955227"/>
                <a:ext cx="1381378" cy="558509"/>
                <a:chOff x="3466156" y="4955227"/>
                <a:chExt cx="1381378" cy="55850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466156" y="4955227"/>
                  <a:ext cx="1381378" cy="55850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4847533" y="5372534"/>
                <a:ext cx="1260646" cy="558509"/>
                <a:chOff x="4847533" y="5372534"/>
                <a:chExt cx="1260646" cy="55850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847533" y="5372534"/>
                  <a:ext cx="1260646" cy="55850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544216" y="6022308"/>
                <a:ext cx="1423137" cy="558509"/>
                <a:chOff x="4544216" y="6022308"/>
                <a:chExt cx="1423137" cy="558509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544216" y="6022308"/>
                  <a:ext cx="1423137" cy="558509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4254339" y="8266117"/>
                <a:ext cx="1423137" cy="558509"/>
                <a:chOff x="4254339" y="8266117"/>
                <a:chExt cx="1423137" cy="55850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254339" y="8266117"/>
                  <a:ext cx="1423137" cy="558509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5104002" y="7696775"/>
                <a:ext cx="1423137" cy="558509"/>
                <a:chOff x="5104002" y="7696775"/>
                <a:chExt cx="1423137" cy="558509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104002" y="7696775"/>
                  <a:ext cx="1423137" cy="558509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3391112" y="8894226"/>
                <a:ext cx="1423137" cy="558509"/>
                <a:chOff x="3391112" y="8894226"/>
                <a:chExt cx="1423137" cy="558509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391112" y="8894226"/>
                  <a:ext cx="1423137" cy="55850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7485443" y="2658623"/>
            <a:ext cx="4723740" cy="7281217"/>
            <a:chOff x="7485443" y="2658623"/>
            <a:chExt cx="4723740" cy="728121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485443" y="3768411"/>
              <a:ext cx="4656546" cy="6170215"/>
              <a:chOff x="7485443" y="3768411"/>
              <a:chExt cx="4656546" cy="617021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85443" y="3768411"/>
                <a:ext cx="4656546" cy="617021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01256" y="2560057"/>
              <a:ext cx="1635385" cy="1168280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9073156" y="4965225"/>
              <a:ext cx="3136027" cy="4497507"/>
              <a:chOff x="9073156" y="4965225"/>
              <a:chExt cx="3136027" cy="4497507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9148199" y="4965225"/>
                <a:ext cx="1381378" cy="558509"/>
                <a:chOff x="9148199" y="4965225"/>
                <a:chExt cx="1381378" cy="55850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9148199" y="4965225"/>
                  <a:ext cx="1381378" cy="55850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0529577" y="5382532"/>
                <a:ext cx="1260646" cy="558509"/>
                <a:chOff x="10529577" y="5382532"/>
                <a:chExt cx="1260646" cy="55850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0529577" y="5382532"/>
                  <a:ext cx="1260646" cy="558509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0226259" y="6032306"/>
                <a:ext cx="1423137" cy="558509"/>
                <a:chOff x="10226259" y="6032306"/>
                <a:chExt cx="1423137" cy="558509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0226259" y="6032306"/>
                  <a:ext cx="1423137" cy="558509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9936383" y="8276114"/>
                <a:ext cx="1423137" cy="558509"/>
                <a:chOff x="9936383" y="8276114"/>
                <a:chExt cx="1423137" cy="558509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9936383" y="8276114"/>
                  <a:ext cx="1423137" cy="558509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0786046" y="7706773"/>
                <a:ext cx="1423137" cy="558509"/>
                <a:chOff x="10786046" y="7706773"/>
                <a:chExt cx="1423137" cy="558509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786046" y="7706773"/>
                  <a:ext cx="1423137" cy="558509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9073156" y="8904223"/>
                <a:ext cx="1423137" cy="558509"/>
                <a:chOff x="9073156" y="8904223"/>
                <a:chExt cx="1423137" cy="558509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9073156" y="8904223"/>
                  <a:ext cx="1423137" cy="55850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79745" y="5262891"/>
            <a:ext cx="4318137" cy="248296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5EB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28" y="2235253"/>
            <a:ext cx="13793651" cy="44567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1297" y="6923049"/>
            <a:ext cx="6072528" cy="7214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412316"/>
            <a:ext cx="5246643" cy="117491"/>
            <a:chOff x="6519536" y="6412316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412316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526633"/>
            <a:ext cx="5246643" cy="117491"/>
            <a:chOff x="6519536" y="6526633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6526633"/>
              <a:ext cx="5246643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-2618"/>
            <a:ext cx="18295238" cy="10285714"/>
            <a:chOff x="-4762" y="-2618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-2618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680" y="1604871"/>
            <a:ext cx="4284231" cy="12364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6106" y="1211991"/>
            <a:ext cx="1788844" cy="435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4680" y="3701680"/>
            <a:ext cx="5889498" cy="13857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4680" y="6567604"/>
            <a:ext cx="6176183" cy="13857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00874" y="5345355"/>
            <a:ext cx="964671" cy="698243"/>
            <a:chOff x="3800874" y="5345355"/>
            <a:chExt cx="964671" cy="6982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800874" y="5345355"/>
              <a:ext cx="964671" cy="6982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29561" y="1184331"/>
            <a:ext cx="5814184" cy="7226200"/>
            <a:chOff x="10229561" y="1184331"/>
            <a:chExt cx="5814184" cy="72262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29561" y="1184331"/>
              <a:ext cx="5814184" cy="72262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68728" y="8685108"/>
            <a:ext cx="8715964" cy="13857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-2618"/>
            <a:ext cx="18295238" cy="10285714"/>
            <a:chOff x="-4762" y="-2618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-2618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680" y="1604871"/>
            <a:ext cx="4284231" cy="12364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6106" y="1211991"/>
            <a:ext cx="1788844" cy="435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1563" y="8407957"/>
            <a:ext cx="10683907" cy="123647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0955" y="3606320"/>
            <a:ext cx="1414204" cy="6930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98606" y="3606320"/>
            <a:ext cx="1705433" cy="7026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24412" y="3618124"/>
            <a:ext cx="2112519" cy="7026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04057" y="3606320"/>
            <a:ext cx="1063242" cy="6712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86083" y="3594516"/>
            <a:ext cx="1164871" cy="6930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54466" y="3594516"/>
            <a:ext cx="2159604" cy="7026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42996" y="3594516"/>
            <a:ext cx="2167109" cy="7026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96441" y="4210156"/>
            <a:ext cx="6733595" cy="3804015"/>
            <a:chOff x="1496441" y="4210156"/>
            <a:chExt cx="6733595" cy="38040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6441" y="4210156"/>
              <a:ext cx="6733595" cy="38040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84511" y="4210156"/>
            <a:ext cx="6096106" cy="3792211"/>
            <a:chOff x="10684511" y="4210156"/>
            <a:chExt cx="6096106" cy="37922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84511" y="4210156"/>
              <a:ext cx="6096106" cy="37922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99431" y="5398273"/>
            <a:ext cx="1058121" cy="137735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20954" y="2941439"/>
            <a:ext cx="958004" cy="6740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89468" y="2941439"/>
            <a:ext cx="1126433" cy="6740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71630" y="2941439"/>
            <a:ext cx="1303100" cy="67403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704057" y="2941439"/>
            <a:ext cx="844757" cy="76644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116013" y="2931916"/>
            <a:ext cx="958576" cy="66466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941887" y="2941439"/>
            <a:ext cx="958309" cy="6740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968839" y="2941439"/>
            <a:ext cx="910690" cy="6740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6906"/>
            <a:ext cx="18295238" cy="10285714"/>
            <a:chOff x="-4762" y="6906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6906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680" y="1594061"/>
            <a:ext cx="7091660" cy="12472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6106" y="1211991"/>
            <a:ext cx="1788844" cy="435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2294" y="4072198"/>
            <a:ext cx="3764126" cy="33710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32221" y="5324813"/>
            <a:ext cx="964671" cy="698243"/>
            <a:chOff x="8032221" y="5324813"/>
            <a:chExt cx="964671" cy="698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2221" y="5324813"/>
              <a:ext cx="964671" cy="6982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71867" y="3015388"/>
            <a:ext cx="5395286" cy="5531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01" y="-2618"/>
            <a:ext cx="18295238" cy="10285714"/>
            <a:chOff x="-5301" y="-2618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01" y="-2618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680" y="1604871"/>
            <a:ext cx="4284231" cy="12364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6106" y="1211991"/>
            <a:ext cx="1788844" cy="4356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54007" y="3091467"/>
            <a:ext cx="2998658" cy="5707124"/>
            <a:chOff x="1954007" y="3091467"/>
            <a:chExt cx="2998658" cy="57071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4007" y="3091467"/>
              <a:ext cx="2998658" cy="5707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07924" y="3637074"/>
            <a:ext cx="9598281" cy="1958833"/>
            <a:chOff x="7107924" y="3637074"/>
            <a:chExt cx="9598281" cy="19588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07924" y="3637074"/>
              <a:ext cx="9598281" cy="19588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34550" y="6609218"/>
            <a:ext cx="10004333" cy="17600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680" y="1604871"/>
            <a:ext cx="4861850" cy="12364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6106" y="1211991"/>
            <a:ext cx="1788844" cy="435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76161" y="2192276"/>
            <a:ext cx="12232337" cy="724388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81131" y="2081283"/>
            <a:ext cx="6948048" cy="68746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668" y="4288"/>
            <a:ext cx="18295238" cy="10285714"/>
            <a:chOff x="-11668" y="4288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668" y="4288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680" y="1604871"/>
            <a:ext cx="8144155" cy="1255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6106" y="1211991"/>
            <a:ext cx="2190625" cy="435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525426" y="133773"/>
            <a:ext cx="29415992" cy="111774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4680" y="8613775"/>
            <a:ext cx="12360783" cy="12364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-2618"/>
            <a:ext cx="18295238" cy="10285714"/>
            <a:chOff x="-4762" y="-2618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-2618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680" y="1604871"/>
            <a:ext cx="8510764" cy="1255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6106" y="1211991"/>
            <a:ext cx="2190625" cy="435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719301" y="762985"/>
            <a:ext cx="26191490" cy="109926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2022-06-13T01:30:38Z</dcterms:created>
  <dcterms:modified xsi:type="dcterms:W3CDTF">2022-06-13T01:30:38Z</dcterms:modified>
</cp:coreProperties>
</file>